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87" r:id="rId6"/>
    <p:sldId id="282" r:id="rId7"/>
    <p:sldId id="256" r:id="rId8"/>
    <p:sldId id="277" r:id="rId9"/>
    <p:sldId id="283" r:id="rId10"/>
    <p:sldId id="284" r:id="rId11"/>
    <p:sldId id="278" r:id="rId12"/>
    <p:sldId id="286" r:id="rId13"/>
    <p:sldId id="279" r:id="rId14"/>
    <p:sldId id="281" r:id="rId15"/>
    <p:sldId id="285" r:id="rId16"/>
    <p:sldId id="263" r:id="rId17"/>
    <p:sldId id="271" r:id="rId18"/>
    <p:sldId id="272" r:id="rId19"/>
    <p:sldId id="264" r:id="rId20"/>
    <p:sldId id="266" r:id="rId21"/>
    <p:sldId id="267" r:id="rId22"/>
    <p:sldId id="268" r:id="rId23"/>
    <p:sldId id="270" r:id="rId24"/>
    <p:sldId id="274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E15C0F-FD0D-4B72-A4BA-7E3710F8B90B}" v="87" dt="2021-11-30T09:00:23.6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F5E15C0F-FD0D-4B72-A4BA-7E3710F8B90B}"/>
    <pc:docChg chg="undo custSel addSld delSld modSld sldOrd">
      <pc:chgData name="Thomas Noordeloos" userId="df9f46e9-7760-4f6a-814f-9e8180d7b46a" providerId="ADAL" clId="{F5E15C0F-FD0D-4B72-A4BA-7E3710F8B90B}" dt="2021-12-07T08:48:13.301" v="215" actId="14100"/>
      <pc:docMkLst>
        <pc:docMk/>
      </pc:docMkLst>
      <pc:sldChg chg="addSp modSp mod">
        <pc:chgData name="Thomas Noordeloos" userId="df9f46e9-7760-4f6a-814f-9e8180d7b46a" providerId="ADAL" clId="{F5E15C0F-FD0D-4B72-A4BA-7E3710F8B90B}" dt="2021-11-30T08:41:54.483" v="24" actId="1076"/>
        <pc:sldMkLst>
          <pc:docMk/>
          <pc:sldMk cId="3788715575" sldId="256"/>
        </pc:sldMkLst>
        <pc:spChg chg="mod">
          <ac:chgData name="Thomas Noordeloos" userId="df9f46e9-7760-4f6a-814f-9e8180d7b46a" providerId="ADAL" clId="{F5E15C0F-FD0D-4B72-A4BA-7E3710F8B90B}" dt="2021-11-30T08:40:36.846" v="19" actId="27636"/>
          <ac:spMkLst>
            <pc:docMk/>
            <pc:sldMk cId="3788715575" sldId="256"/>
            <ac:spMk id="2" creationId="{00000000-0000-0000-0000-000000000000}"/>
          </ac:spMkLst>
        </pc:spChg>
        <pc:picChg chg="add mod">
          <ac:chgData name="Thomas Noordeloos" userId="df9f46e9-7760-4f6a-814f-9e8180d7b46a" providerId="ADAL" clId="{F5E15C0F-FD0D-4B72-A4BA-7E3710F8B90B}" dt="2021-11-30T08:41:54.483" v="24" actId="1076"/>
          <ac:picMkLst>
            <pc:docMk/>
            <pc:sldMk cId="3788715575" sldId="256"/>
            <ac:picMk id="1026" creationId="{6DFC8067-FA80-40AE-B7C7-70529CC61A88}"/>
          </ac:picMkLst>
        </pc:picChg>
      </pc:sldChg>
      <pc:sldChg chg="modSp del mod">
        <pc:chgData name="Thomas Noordeloos" userId="df9f46e9-7760-4f6a-814f-9e8180d7b46a" providerId="ADAL" clId="{F5E15C0F-FD0D-4B72-A4BA-7E3710F8B90B}" dt="2021-11-30T09:45:03.863" v="210" actId="47"/>
        <pc:sldMkLst>
          <pc:docMk/>
          <pc:sldMk cId="3251278859" sldId="265"/>
        </pc:sldMkLst>
        <pc:graphicFrameChg chg="modGraphic">
          <ac:chgData name="Thomas Noordeloos" userId="df9f46e9-7760-4f6a-814f-9e8180d7b46a" providerId="ADAL" clId="{F5E15C0F-FD0D-4B72-A4BA-7E3710F8B90B}" dt="2021-11-30T09:43:27.908" v="200" actId="20577"/>
          <ac:graphicFrameMkLst>
            <pc:docMk/>
            <pc:sldMk cId="3251278859" sldId="265"/>
            <ac:graphicFrameMk id="2" creationId="{00000000-0000-0000-0000-000000000000}"/>
          </ac:graphicFrameMkLst>
        </pc:graphicFrameChg>
      </pc:sldChg>
      <pc:sldChg chg="del">
        <pc:chgData name="Thomas Noordeloos" userId="df9f46e9-7760-4f6a-814f-9e8180d7b46a" providerId="ADAL" clId="{F5E15C0F-FD0D-4B72-A4BA-7E3710F8B90B}" dt="2021-11-30T09:45:10.545" v="211" actId="47"/>
        <pc:sldMkLst>
          <pc:docMk/>
          <pc:sldMk cId="3570726395" sldId="269"/>
        </pc:sldMkLst>
      </pc:sldChg>
      <pc:sldChg chg="modSp mod">
        <pc:chgData name="Thomas Noordeloos" userId="df9f46e9-7760-4f6a-814f-9e8180d7b46a" providerId="ADAL" clId="{F5E15C0F-FD0D-4B72-A4BA-7E3710F8B90B}" dt="2021-11-30T08:39:53.183" v="18" actId="1076"/>
        <pc:sldMkLst>
          <pc:docMk/>
          <pc:sldMk cId="4066608537" sldId="272"/>
        </pc:sldMkLst>
        <pc:picChg chg="mod">
          <ac:chgData name="Thomas Noordeloos" userId="df9f46e9-7760-4f6a-814f-9e8180d7b46a" providerId="ADAL" clId="{F5E15C0F-FD0D-4B72-A4BA-7E3710F8B90B}" dt="2021-11-30T08:39:53.183" v="18" actId="1076"/>
          <ac:picMkLst>
            <pc:docMk/>
            <pc:sldMk cId="4066608537" sldId="272"/>
            <ac:picMk id="4" creationId="{00000000-0000-0000-0000-000000000000}"/>
          </ac:picMkLst>
        </pc:picChg>
      </pc:sldChg>
      <pc:sldChg chg="del">
        <pc:chgData name="Thomas Noordeloos" userId="df9f46e9-7760-4f6a-814f-9e8180d7b46a" providerId="ADAL" clId="{F5E15C0F-FD0D-4B72-A4BA-7E3710F8B90B}" dt="2021-11-30T09:45:16.212" v="212" actId="47"/>
        <pc:sldMkLst>
          <pc:docMk/>
          <pc:sldMk cId="3279747164" sldId="273"/>
        </pc:sldMkLst>
      </pc:sldChg>
      <pc:sldChg chg="modSp del mod">
        <pc:chgData name="Thomas Noordeloos" userId="df9f46e9-7760-4f6a-814f-9e8180d7b46a" providerId="ADAL" clId="{F5E15C0F-FD0D-4B72-A4BA-7E3710F8B90B}" dt="2021-11-30T09:45:19.094" v="213" actId="47"/>
        <pc:sldMkLst>
          <pc:docMk/>
          <pc:sldMk cId="4270810061" sldId="275"/>
        </pc:sldMkLst>
        <pc:graphicFrameChg chg="modGraphic">
          <ac:chgData name="Thomas Noordeloos" userId="df9f46e9-7760-4f6a-814f-9e8180d7b46a" providerId="ADAL" clId="{F5E15C0F-FD0D-4B72-A4BA-7E3710F8B90B}" dt="2021-11-30T09:43:54.609" v="209" actId="20577"/>
          <ac:graphicFrameMkLst>
            <pc:docMk/>
            <pc:sldMk cId="4270810061" sldId="275"/>
            <ac:graphicFrameMk id="2" creationId="{00000000-0000-0000-0000-000000000000}"/>
          </ac:graphicFrameMkLst>
        </pc:graphicFrameChg>
      </pc:sldChg>
      <pc:sldChg chg="addSp delSp modSp mod modAnim">
        <pc:chgData name="Thomas Noordeloos" userId="df9f46e9-7760-4f6a-814f-9e8180d7b46a" providerId="ADAL" clId="{F5E15C0F-FD0D-4B72-A4BA-7E3710F8B90B}" dt="2021-11-30T08:46:29.424" v="62"/>
        <pc:sldMkLst>
          <pc:docMk/>
          <pc:sldMk cId="3526245762" sldId="277"/>
        </pc:sldMkLst>
        <pc:spChg chg="del topLvl">
          <ac:chgData name="Thomas Noordeloos" userId="df9f46e9-7760-4f6a-814f-9e8180d7b46a" providerId="ADAL" clId="{F5E15C0F-FD0D-4B72-A4BA-7E3710F8B90B}" dt="2021-11-30T08:42:32.345" v="25" actId="478"/>
          <ac:spMkLst>
            <pc:docMk/>
            <pc:sldMk cId="3526245762" sldId="277"/>
            <ac:spMk id="7" creationId="{00000000-0000-0000-0000-000000000000}"/>
          </ac:spMkLst>
        </pc:spChg>
        <pc:grpChg chg="del">
          <ac:chgData name="Thomas Noordeloos" userId="df9f46e9-7760-4f6a-814f-9e8180d7b46a" providerId="ADAL" clId="{F5E15C0F-FD0D-4B72-A4BA-7E3710F8B90B}" dt="2021-11-30T08:42:32.345" v="25" actId="478"/>
          <ac:grpSpMkLst>
            <pc:docMk/>
            <pc:sldMk cId="3526245762" sldId="277"/>
            <ac:grpSpMk id="8" creationId="{00000000-0000-0000-0000-000000000000}"/>
          </ac:grpSpMkLst>
        </pc:grpChg>
        <pc:grpChg chg="add del mod">
          <ac:chgData name="Thomas Noordeloos" userId="df9f46e9-7760-4f6a-814f-9e8180d7b46a" providerId="ADAL" clId="{F5E15C0F-FD0D-4B72-A4BA-7E3710F8B90B}" dt="2021-11-30T08:44:22.219" v="38" actId="165"/>
          <ac:grpSpMkLst>
            <pc:docMk/>
            <pc:sldMk cId="3526245762" sldId="277"/>
            <ac:grpSpMk id="9" creationId="{BD1674C6-3E29-4A65-A33D-0E66EB59A9DB}"/>
          </ac:grpSpMkLst>
        </pc:grpChg>
        <pc:graphicFrameChg chg="add mod">
          <ac:chgData name="Thomas Noordeloos" userId="df9f46e9-7760-4f6a-814f-9e8180d7b46a" providerId="ADAL" clId="{F5E15C0F-FD0D-4B72-A4BA-7E3710F8B90B}" dt="2021-11-30T08:46:24.596" v="61" actId="1076"/>
          <ac:graphicFrameMkLst>
            <pc:docMk/>
            <pc:sldMk cId="3526245762" sldId="277"/>
            <ac:graphicFrameMk id="12" creationId="{5CFD101F-5BB1-46B8-96AA-816985F18AFD}"/>
          </ac:graphicFrameMkLst>
        </pc:graphicFrameChg>
        <pc:picChg chg="del topLvl">
          <ac:chgData name="Thomas Noordeloos" userId="df9f46e9-7760-4f6a-814f-9e8180d7b46a" providerId="ADAL" clId="{F5E15C0F-FD0D-4B72-A4BA-7E3710F8B90B}" dt="2021-11-30T08:42:39.843" v="29" actId="478"/>
          <ac:picMkLst>
            <pc:docMk/>
            <pc:sldMk cId="3526245762" sldId="277"/>
            <ac:picMk id="3" creationId="{00000000-0000-0000-0000-000000000000}"/>
          </ac:picMkLst>
        </pc:picChg>
        <pc:picChg chg="add del mod topLvl">
          <ac:chgData name="Thomas Noordeloos" userId="df9f46e9-7760-4f6a-814f-9e8180d7b46a" providerId="ADAL" clId="{F5E15C0F-FD0D-4B72-A4BA-7E3710F8B90B}" dt="2021-11-30T08:44:25.928" v="40" actId="478"/>
          <ac:picMkLst>
            <pc:docMk/>
            <pc:sldMk cId="3526245762" sldId="277"/>
            <ac:picMk id="5" creationId="{1BEF5AE5-E10A-4E5B-BF01-242FF2EDFA7D}"/>
          </ac:picMkLst>
        </pc:picChg>
        <pc:picChg chg="add del mod ord topLvl">
          <ac:chgData name="Thomas Noordeloos" userId="df9f46e9-7760-4f6a-814f-9e8180d7b46a" providerId="ADAL" clId="{F5E15C0F-FD0D-4B72-A4BA-7E3710F8B90B}" dt="2021-11-30T08:46:13.760" v="58" actId="478"/>
          <ac:picMkLst>
            <pc:docMk/>
            <pc:sldMk cId="3526245762" sldId="277"/>
            <ac:picMk id="6" creationId="{33B00184-DFA3-4F6C-A528-1D97CFC536A9}"/>
          </ac:picMkLst>
        </pc:picChg>
        <pc:picChg chg="add mod">
          <ac:chgData name="Thomas Noordeloos" userId="df9f46e9-7760-4f6a-814f-9e8180d7b46a" providerId="ADAL" clId="{F5E15C0F-FD0D-4B72-A4BA-7E3710F8B90B}" dt="2021-11-30T08:45:35.918" v="55" actId="1440"/>
          <ac:picMkLst>
            <pc:docMk/>
            <pc:sldMk cId="3526245762" sldId="277"/>
            <ac:picMk id="11" creationId="{86400A96-63C1-4F79-9BEA-8401DA247E7E}"/>
          </ac:picMkLst>
        </pc:picChg>
      </pc:sldChg>
      <pc:sldChg chg="addSp delSp modSp mod modAnim">
        <pc:chgData name="Thomas Noordeloos" userId="df9f46e9-7760-4f6a-814f-9e8180d7b46a" providerId="ADAL" clId="{F5E15C0F-FD0D-4B72-A4BA-7E3710F8B90B}" dt="2021-11-30T08:51:52.436" v="181"/>
        <pc:sldMkLst>
          <pc:docMk/>
          <pc:sldMk cId="2311119288" sldId="279"/>
        </pc:sldMkLst>
        <pc:spChg chg="del mod">
          <ac:chgData name="Thomas Noordeloos" userId="df9f46e9-7760-4f6a-814f-9e8180d7b46a" providerId="ADAL" clId="{F5E15C0F-FD0D-4B72-A4BA-7E3710F8B90B}" dt="2021-11-30T08:50:46.912" v="158" actId="478"/>
          <ac:spMkLst>
            <pc:docMk/>
            <pc:sldMk cId="2311119288" sldId="279"/>
            <ac:spMk id="5" creationId="{00000000-0000-0000-0000-000000000000}"/>
          </ac:spMkLst>
        </pc:spChg>
        <pc:spChg chg="add mod">
          <ac:chgData name="Thomas Noordeloos" userId="df9f46e9-7760-4f6a-814f-9e8180d7b46a" providerId="ADAL" clId="{F5E15C0F-FD0D-4B72-A4BA-7E3710F8B90B}" dt="2021-11-30T08:50:44.290" v="157" actId="1076"/>
          <ac:spMkLst>
            <pc:docMk/>
            <pc:sldMk cId="2311119288" sldId="279"/>
            <ac:spMk id="6" creationId="{C3C734B6-F8A4-4766-945F-CEC0391BD074}"/>
          </ac:spMkLst>
        </pc:spChg>
        <pc:spChg chg="add del mod">
          <ac:chgData name="Thomas Noordeloos" userId="df9f46e9-7760-4f6a-814f-9e8180d7b46a" providerId="ADAL" clId="{F5E15C0F-FD0D-4B72-A4BA-7E3710F8B90B}" dt="2021-11-30T08:50:13.080" v="116" actId="478"/>
          <ac:spMkLst>
            <pc:docMk/>
            <pc:sldMk cId="2311119288" sldId="279"/>
            <ac:spMk id="7" creationId="{C95EDA84-A5D7-4655-8D2A-0655F261ABB5}"/>
          </ac:spMkLst>
        </pc:spChg>
        <pc:spChg chg="add del mod">
          <ac:chgData name="Thomas Noordeloos" userId="df9f46e9-7760-4f6a-814f-9e8180d7b46a" providerId="ADAL" clId="{F5E15C0F-FD0D-4B72-A4BA-7E3710F8B90B}" dt="2021-11-30T08:50:49.704" v="159" actId="478"/>
          <ac:spMkLst>
            <pc:docMk/>
            <pc:sldMk cId="2311119288" sldId="279"/>
            <ac:spMk id="8" creationId="{823B490E-F300-486A-A891-7C47D50465CB}"/>
          </ac:spMkLst>
        </pc:spChg>
        <pc:spChg chg="add mod">
          <ac:chgData name="Thomas Noordeloos" userId="df9f46e9-7760-4f6a-814f-9e8180d7b46a" providerId="ADAL" clId="{F5E15C0F-FD0D-4B72-A4BA-7E3710F8B90B}" dt="2021-11-30T08:51:28.590" v="180" actId="20577"/>
          <ac:spMkLst>
            <pc:docMk/>
            <pc:sldMk cId="2311119288" sldId="279"/>
            <ac:spMk id="10" creationId="{130D4AB7-7DB0-4ECC-B4AE-20D53D9C2809}"/>
          </ac:spMkLst>
        </pc:spChg>
      </pc:sldChg>
      <pc:sldChg chg="modSp mod">
        <pc:chgData name="Thomas Noordeloos" userId="df9f46e9-7760-4f6a-814f-9e8180d7b46a" providerId="ADAL" clId="{F5E15C0F-FD0D-4B72-A4BA-7E3710F8B90B}" dt="2021-11-30T08:52:55.211" v="182" actId="1076"/>
        <pc:sldMkLst>
          <pc:docMk/>
          <pc:sldMk cId="3917885151" sldId="281"/>
        </pc:sldMkLst>
        <pc:graphicFrameChg chg="mod">
          <ac:chgData name="Thomas Noordeloos" userId="df9f46e9-7760-4f6a-814f-9e8180d7b46a" providerId="ADAL" clId="{F5E15C0F-FD0D-4B72-A4BA-7E3710F8B90B}" dt="2021-11-30T08:52:55.211" v="182" actId="1076"/>
          <ac:graphicFrameMkLst>
            <pc:docMk/>
            <pc:sldMk cId="3917885151" sldId="281"/>
            <ac:graphicFrameMk id="2" creationId="{00000000-0000-0000-0000-000000000000}"/>
          </ac:graphicFrameMkLst>
        </pc:graphicFrameChg>
      </pc:sldChg>
      <pc:sldChg chg="modSp mod">
        <pc:chgData name="Thomas Noordeloos" userId="df9f46e9-7760-4f6a-814f-9e8180d7b46a" providerId="ADAL" clId="{F5E15C0F-FD0D-4B72-A4BA-7E3710F8B90B}" dt="2021-12-07T08:48:13.301" v="215" actId="14100"/>
        <pc:sldMkLst>
          <pc:docMk/>
          <pc:sldMk cId="2083359326" sldId="282"/>
        </pc:sldMkLst>
        <pc:spChg chg="mod">
          <ac:chgData name="Thomas Noordeloos" userId="df9f46e9-7760-4f6a-814f-9e8180d7b46a" providerId="ADAL" clId="{F5E15C0F-FD0D-4B72-A4BA-7E3710F8B90B}" dt="2021-11-30T08:39:29.911" v="13" actId="207"/>
          <ac:spMkLst>
            <pc:docMk/>
            <pc:sldMk cId="2083359326" sldId="282"/>
            <ac:spMk id="3" creationId="{A218FED7-AB46-4296-A2AB-73E4BDC03138}"/>
          </ac:spMkLst>
        </pc:spChg>
        <pc:spChg chg="mod">
          <ac:chgData name="Thomas Noordeloos" userId="df9f46e9-7760-4f6a-814f-9e8180d7b46a" providerId="ADAL" clId="{F5E15C0F-FD0D-4B72-A4BA-7E3710F8B90B}" dt="2021-12-07T08:48:13.301" v="215" actId="14100"/>
          <ac:spMkLst>
            <pc:docMk/>
            <pc:sldMk cId="2083359326" sldId="282"/>
            <ac:spMk id="10" creationId="{B5E90D55-298E-4509-878D-C4E228CD5F8E}"/>
          </ac:spMkLst>
        </pc:spChg>
        <pc:graphicFrameChg chg="mod modGraphic">
          <ac:chgData name="Thomas Noordeloos" userId="df9f46e9-7760-4f6a-814f-9e8180d7b46a" providerId="ADAL" clId="{F5E15C0F-FD0D-4B72-A4BA-7E3710F8B90B}" dt="2021-11-30T08:39:40.107" v="17" actId="108"/>
          <ac:graphicFrameMkLst>
            <pc:docMk/>
            <pc:sldMk cId="2083359326" sldId="282"/>
            <ac:graphicFrameMk id="11" creationId="{3B013591-C311-4B43-9976-B192921C3C18}"/>
          </ac:graphicFrameMkLst>
        </pc:graphicFrameChg>
      </pc:sldChg>
      <pc:sldChg chg="modSp mod">
        <pc:chgData name="Thomas Noordeloos" userId="df9f46e9-7760-4f6a-814f-9e8180d7b46a" providerId="ADAL" clId="{F5E15C0F-FD0D-4B72-A4BA-7E3710F8B90B}" dt="2021-11-30T08:47:18.621" v="91" actId="20577"/>
        <pc:sldMkLst>
          <pc:docMk/>
          <pc:sldMk cId="1553195813" sldId="283"/>
        </pc:sldMkLst>
        <pc:spChg chg="mod">
          <ac:chgData name="Thomas Noordeloos" userId="df9f46e9-7760-4f6a-814f-9e8180d7b46a" providerId="ADAL" clId="{F5E15C0F-FD0D-4B72-A4BA-7E3710F8B90B}" dt="2021-11-30T08:47:18.621" v="91" actId="20577"/>
          <ac:spMkLst>
            <pc:docMk/>
            <pc:sldMk cId="1553195813" sldId="283"/>
            <ac:spMk id="3" creationId="{00000000-0000-0000-0000-000000000000}"/>
          </ac:spMkLst>
        </pc:spChg>
        <pc:picChg chg="mod">
          <ac:chgData name="Thomas Noordeloos" userId="df9f46e9-7760-4f6a-814f-9e8180d7b46a" providerId="ADAL" clId="{F5E15C0F-FD0D-4B72-A4BA-7E3710F8B90B}" dt="2021-11-30T08:46:41.195" v="65" actId="1076"/>
          <ac:picMkLst>
            <pc:docMk/>
            <pc:sldMk cId="1553195813" sldId="283"/>
            <ac:picMk id="2050" creationId="{00000000-0000-0000-0000-000000000000}"/>
          </ac:picMkLst>
        </pc:picChg>
      </pc:sldChg>
      <pc:sldChg chg="delSp add mod ord">
        <pc:chgData name="Thomas Noordeloos" userId="df9f46e9-7760-4f6a-814f-9e8180d7b46a" providerId="ADAL" clId="{F5E15C0F-FD0D-4B72-A4BA-7E3710F8B90B}" dt="2021-11-30T08:51:03.117" v="163" actId="478"/>
        <pc:sldMkLst>
          <pc:docMk/>
          <pc:sldMk cId="2414934892" sldId="286"/>
        </pc:sldMkLst>
        <pc:spChg chg="del">
          <ac:chgData name="Thomas Noordeloos" userId="df9f46e9-7760-4f6a-814f-9e8180d7b46a" providerId="ADAL" clId="{F5E15C0F-FD0D-4B72-A4BA-7E3710F8B90B}" dt="2021-11-30T08:51:03.117" v="163" actId="478"/>
          <ac:spMkLst>
            <pc:docMk/>
            <pc:sldMk cId="2414934892" sldId="286"/>
            <ac:spMk id="7" creationId="{C95EDA84-A5D7-4655-8D2A-0655F261ABB5}"/>
          </ac:spMkLst>
        </pc:spChg>
      </pc:sldChg>
      <pc:sldChg chg="addSp delSp modSp new ord">
        <pc:chgData name="Thomas Noordeloos" userId="df9f46e9-7760-4f6a-814f-9e8180d7b46a" providerId="ADAL" clId="{F5E15C0F-FD0D-4B72-A4BA-7E3710F8B90B}" dt="2021-11-30T09:00:23.632" v="192" actId="1076"/>
        <pc:sldMkLst>
          <pc:docMk/>
          <pc:sldMk cId="1459667671" sldId="287"/>
        </pc:sldMkLst>
        <pc:picChg chg="add del mod">
          <ac:chgData name="Thomas Noordeloos" userId="df9f46e9-7760-4f6a-814f-9e8180d7b46a" providerId="ADAL" clId="{F5E15C0F-FD0D-4B72-A4BA-7E3710F8B90B}" dt="2021-11-30T08:59:59.862" v="188" actId="478"/>
          <ac:picMkLst>
            <pc:docMk/>
            <pc:sldMk cId="1459667671" sldId="287"/>
            <ac:picMk id="2050" creationId="{4FD0BE13-6028-4AD2-A9B0-8D5D8F5481BC}"/>
          </ac:picMkLst>
        </pc:picChg>
        <pc:picChg chg="add mod">
          <ac:chgData name="Thomas Noordeloos" userId="df9f46e9-7760-4f6a-814f-9e8180d7b46a" providerId="ADAL" clId="{F5E15C0F-FD0D-4B72-A4BA-7E3710F8B90B}" dt="2021-11-30T09:00:23.632" v="192" actId="1076"/>
          <ac:picMkLst>
            <pc:docMk/>
            <pc:sldMk cId="1459667671" sldId="287"/>
            <ac:picMk id="2052" creationId="{247C7B53-4F71-499B-B2BE-BE8C381B3C7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72F-6CAB-443D-8BB5-2F1227E42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EB2140-52C8-4026-A19B-765329499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189C9F-6F47-434E-AD4B-15AED8AC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CC1385-0528-4F56-8EB1-A2EFCAA5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0E3E79-04D9-4038-88F2-4119BDD2A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24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8C3A5-4477-4D62-8F55-A5C579516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4D8D1C-567D-4E57-8F04-ADC9D69C0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71E53E-7D86-475B-9345-D46905B2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07C9B0-F157-44E1-97D0-86CC55D2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53BBE2-DACB-4CCF-AE29-2B0EB5A5B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434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A57790A-E72C-4253-BB90-DDBB4A132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BEFCF4-EF48-4BD7-AABF-401DF6773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28AA7F-960E-4CCA-BADB-4D40B38D7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E72BD2-E0C0-43ED-B00A-17AD725AB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BA2294-28C1-42C5-A9CC-6967A234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34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3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82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144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98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55FE1-F3BE-46C4-8EF7-5CB3A4599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E4D9F0-1916-4BA4-B7BC-080A8C184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CC2D5C-026F-41DA-80E0-021B71D18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E9C77F-FC5A-49C4-9200-DE9087DE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70626B-F0AD-41F8-98AE-FFE4B527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2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340A7-46B6-4644-BE05-BCD05583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1EC3F1-E67E-4E0F-9F51-5EDF6630D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4B95E4-8329-4830-9DF7-5E2BEBC7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BD4699-0EF0-4B20-9143-6FD606A2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E67C73-48C0-4750-9B3D-5583CFB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59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2DF33-7C83-4CD9-AFB5-B857D01B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A269B1-96DF-4EDD-A960-489760CA0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49A82F7-8A92-465A-8075-F5A039B0B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C33E14-79D5-47C6-834E-F2FCF72C6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214B55-4A67-461E-812D-8A622875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BCD796-8F53-41EA-8989-4534A391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075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5F29AA-4E66-4483-B995-4B08A9D6D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6570811-FBCA-4C77-96CF-A0999E85A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D6CF7FD-193E-4521-8B66-04FC4BDEA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F5AA13-1526-4B19-97E2-172F31868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F0D0830-03C9-45CA-AE8E-ABD8BE408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F563623-2CF4-489B-A978-4BF544F5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AAAF558-E0BE-4A33-85D8-F3008B5B8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CAE3E8A-F6CA-45C8-A0D6-88BFD2D8B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757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78A98-800B-4A6E-98BB-0489EEE6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AA879A3-5863-4569-810C-2BA42EB6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4E33178-437F-4CD7-B2D9-CB4F716B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727B24-A70D-4847-9A7E-BDC5621E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45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347C09F-A2AE-4548-9BF6-912BA7F0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A06CCAD-AE3A-44AA-9660-4DF267E25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99BC91C-3427-48C9-BEC1-A7962A9A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23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B1FD80-8C0B-48A0-A817-295199129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B85560-048A-46AD-B4F7-A1F219E91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9C8722-8460-4BEE-9DBC-391AFBEFF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CF5A25-3BCE-4AD9-9592-F2B373EC1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175CAE-CDE7-44DD-8ECE-85F5A62F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D66133-D5D0-4AB9-8EB5-BFE9B014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23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26B33-A114-4972-8B7A-2404C3120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806AEDF-CAEF-410F-BE42-75E1C48DAB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56ED97-73B4-455E-B341-26E7F601A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D1FAB72-5B1F-482A-9C0A-149796EE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2C18C7-7D77-4082-B53F-55F90D9E3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EE9BE8-3F9B-4072-9F86-84207277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52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E6AEFA5-58B2-49F2-9664-F10882CB8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A84DDF-0FF2-4D28-B2CF-ADD3E10FB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4235BF-8CB7-4D26-A5C1-5C7A8739E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34F47D-3AAC-4159-BB34-93C612ABD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1AE2B4-9953-46B2-B0C7-86AD26ECF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8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8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C3F032-4867-439F-B8B9-C4C4E561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690FB1-6BB1-4FA2-957C-1B873A6D51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C1F8F2-46D9-4E9C-A2C9-8BE932FA7C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2" name="Picture 4" descr="Tesco and Gorillas join forces to test 10-minute delivery service | Tesco |  The Guardian">
            <a:extLst>
              <a:ext uri="{FF2B5EF4-FFF2-40B4-BE49-F238E27FC236}">
                <a16:creationId xmlns:a16="http://schemas.microsoft.com/office/drawing/2014/main" id="{247C7B53-4F71-499B-B2BE-BE8C381B3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94267"/>
            <a:ext cx="12496665" cy="9372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66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286378"/>
              </p:ext>
            </p:extLst>
          </p:nvPr>
        </p:nvGraphicFramePr>
        <p:xfrm>
          <a:off x="2315028" y="2415667"/>
          <a:ext cx="7561943" cy="2342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1377">
                  <a:extLst>
                    <a:ext uri="{9D8B030D-6E8A-4147-A177-3AD203B41FA5}">
                      <a16:colId xmlns:a16="http://schemas.microsoft.com/office/drawing/2014/main" val="4149693032"/>
                    </a:ext>
                  </a:extLst>
                </a:gridCol>
                <a:gridCol w="1935379">
                  <a:extLst>
                    <a:ext uri="{9D8B030D-6E8A-4147-A177-3AD203B41FA5}">
                      <a16:colId xmlns:a16="http://schemas.microsoft.com/office/drawing/2014/main" val="2000928113"/>
                    </a:ext>
                  </a:extLst>
                </a:gridCol>
                <a:gridCol w="2015187">
                  <a:extLst>
                    <a:ext uri="{9D8B030D-6E8A-4147-A177-3AD203B41FA5}">
                      <a16:colId xmlns:a16="http://schemas.microsoft.com/office/drawing/2014/main" val="798354109"/>
                    </a:ext>
                  </a:extLst>
                </a:gridCol>
              </a:tblGrid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Omzet inclusief btw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09133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Btw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41157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Omzet exclusief</a:t>
                      </a:r>
                      <a:r>
                        <a:rPr lang="nl-NL" baseline="0" dirty="0"/>
                        <a:t> 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51047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62040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65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885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905" y="1690688"/>
            <a:ext cx="82200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6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4322591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pagina 43 t/m 51</a:t>
            </a:r>
          </a:p>
          <a:p>
            <a:pPr marL="0" indent="0">
              <a:buNone/>
            </a:pPr>
            <a:r>
              <a:rPr lang="nl-NL" sz="4000" dirty="0"/>
              <a:t>11, 16, 20, 21, 26 en 32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Picture 4" descr="https://s.s-bol.com/imgbase0/imagebase3/large/FC/3/7/3/1/92000000224713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5" y="2005006"/>
            <a:ext cx="2804886" cy="400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478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r>
              <a:rPr lang="nl-NL" sz="2800" i="1" dirty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20591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2220572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r>
              <a:rPr lang="nl-NL" sz="2800" i="1" dirty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4066608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11) </a:t>
            </a:r>
            <a:r>
              <a:rPr lang="nl-NL" sz="3200" dirty="0"/>
              <a:t>Brutowinst als % van de Inkoopwaarde van de omzet (IWO) 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        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30 %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132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16) </a:t>
            </a:r>
            <a:r>
              <a:rPr lang="nl-NL" dirty="0"/>
              <a:t>Brutowinst als % van de omzet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40 %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501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16)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100  %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75.000,-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60 %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50.000,-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40 %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388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20) </a:t>
            </a:r>
            <a:r>
              <a:rPr lang="nl-NL" dirty="0"/>
              <a:t>Brutowinst als % van de omzet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348.798,-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33 %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971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21) </a:t>
            </a:r>
            <a:r>
              <a:rPr lang="nl-NL" dirty="0">
                <a:solidFill>
                  <a:prstClr val="black"/>
                </a:solidFill>
              </a:rPr>
              <a:t>Brutowinst als % van de omzet</a:t>
            </a:r>
            <a:endParaRPr lang="nl-NL" sz="4000" dirty="0"/>
          </a:p>
          <a:p>
            <a:pPr marL="0" indent="0">
              <a:buNone/>
            </a:pPr>
            <a:r>
              <a:rPr lang="nl-NL" sz="4000" dirty="0"/>
              <a:t>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€ 74.525,-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€ 35,772,-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27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0000"/>
                </a:solidFill>
              </a:rPr>
              <a:t>Financiën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736252"/>
            <a:ext cx="2562138" cy="215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Marktverkenning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>
                <a:solidFill>
                  <a:srgbClr val="FF0000"/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5" y="1712880"/>
            <a:ext cx="5614495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Begrippen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Consumentenomzet (incl. btw)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nl-NL" sz="20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Bedrijfsomzet (excl. btw)</a:t>
            </a: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nl-NL" sz="20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Inkoopwaarde van de omzet (IWO)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Brutowinst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IBS Toetsing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Kennistoets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Ondernemingsplan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Vlog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graphicFrame>
        <p:nvGraphicFramePr>
          <p:cNvPr id="11" name="Tabel 13">
            <a:extLst>
              <a:ext uri="{FF2B5EF4-FFF2-40B4-BE49-F238E27FC236}">
                <a16:creationId xmlns:a16="http://schemas.microsoft.com/office/drawing/2014/main" id="{3B013591-C311-4B43-9976-B192921C3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94712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359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lvl="0" indent="0">
              <a:buNone/>
            </a:pPr>
            <a:r>
              <a:rPr lang="nl-NL" sz="4000" dirty="0"/>
              <a:t>32</a:t>
            </a:r>
            <a:r>
              <a:rPr lang="nl-NL" sz="4000"/>
              <a:t>) </a:t>
            </a:r>
            <a:r>
              <a:rPr lang="nl-NL" sz="3200">
                <a:solidFill>
                  <a:prstClr val="black"/>
                </a:solidFill>
              </a:rPr>
              <a:t>Brutowinst als % van de Inkoopwaarde van de omzet (IWO) </a:t>
            </a:r>
            <a:endParaRPr lang="nl-NL" sz="200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€ 123.175,-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98.540,-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346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2229" y="725714"/>
            <a:ext cx="9144000" cy="1946728"/>
          </a:xfrm>
        </p:spPr>
        <p:txBody>
          <a:bodyPr anchor="ctr">
            <a:normAutofit fontScale="90000"/>
          </a:bodyPr>
          <a:lstStyle/>
          <a:p>
            <a:r>
              <a:rPr lang="nl-NL" b="1" dirty="0"/>
              <a:t>Financieel Management</a:t>
            </a:r>
            <a:br>
              <a:rPr lang="nl-NL" b="1" dirty="0"/>
            </a:br>
            <a:br>
              <a:rPr lang="nl-NL" b="1" dirty="0"/>
            </a:br>
            <a:r>
              <a:rPr lang="nl-NL" sz="4000" b="1" dirty="0"/>
              <a:t>Exploitatiebegroting en brutowinst</a:t>
            </a:r>
            <a:br>
              <a:rPr lang="nl-NL" b="1" dirty="0"/>
            </a:br>
            <a:endParaRPr lang="nl-NL" sz="3600" dirty="0"/>
          </a:p>
        </p:txBody>
      </p:sp>
      <p:pic>
        <p:nvPicPr>
          <p:cNvPr id="1026" name="Picture 2" descr="Zorgeloze administratie voor een vast bedrag per maand - Finance MKB">
            <a:extLst>
              <a:ext uri="{FF2B5EF4-FFF2-40B4-BE49-F238E27FC236}">
                <a16:creationId xmlns:a16="http://schemas.microsoft.com/office/drawing/2014/main" id="{6DFC8067-FA80-40AE-B7C7-70529CC61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878" y="2561902"/>
            <a:ext cx="6872243" cy="324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0625" y="404351"/>
            <a:ext cx="9144000" cy="2330449"/>
          </a:xfrm>
        </p:spPr>
        <p:txBody>
          <a:bodyPr anchor="ctr"/>
          <a:lstStyle/>
          <a:p>
            <a:r>
              <a:rPr lang="nl-NL" b="1" dirty="0"/>
              <a:t>Financieel Management</a:t>
            </a:r>
            <a:br>
              <a:rPr lang="nl-NL" b="1" dirty="0"/>
            </a:br>
            <a:endParaRPr lang="nl-NL" sz="3600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86400A96-63C1-4F79-9BEA-8401DA247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684" y="1874862"/>
            <a:ext cx="4643882" cy="31082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CFD101F-5BB1-46B8-96AA-816985F18A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19944"/>
              </p:ext>
            </p:extLst>
          </p:nvPr>
        </p:nvGraphicFramePr>
        <p:xfrm>
          <a:off x="2442815" y="4205311"/>
          <a:ext cx="7339620" cy="1568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46283" imgH="1291937" progId="Word.Document.12">
                  <p:embed/>
                </p:oleObj>
              </mc:Choice>
              <mc:Fallback>
                <p:oleObj name="Document" r:id="rId3" imgW="6046283" imgH="1291937" progId="Word.Document.12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5CFD101F-5BB1-46B8-96AA-816985F18A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2815" y="4205311"/>
                        <a:ext cx="7339620" cy="156850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24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Overzicht dat inzichtelijk maakt of je verlies of winst maakt (excl. btw)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prstClr val="black"/>
                </a:solidFill>
              </a:rPr>
              <a:t>Exploitatie</a:t>
            </a:r>
            <a:r>
              <a:rPr lang="nl-NL" i="1" dirty="0">
                <a:solidFill>
                  <a:srgbClr val="0070C0"/>
                </a:solidFill>
              </a:rPr>
              <a:t>begroting</a:t>
            </a:r>
            <a:r>
              <a:rPr lang="nl-NL" dirty="0">
                <a:solidFill>
                  <a:prstClr val="black"/>
                </a:solidFill>
              </a:rPr>
              <a:t> (de komende periode)</a:t>
            </a:r>
            <a:r>
              <a:rPr lang="nl-NL" dirty="0"/>
              <a:t> </a:t>
            </a:r>
          </a:p>
          <a:p>
            <a:r>
              <a:rPr lang="nl-NL" dirty="0"/>
              <a:t>Exploitatie</a:t>
            </a:r>
            <a:r>
              <a:rPr lang="nl-NL" i="1" dirty="0">
                <a:solidFill>
                  <a:srgbClr val="0070C0"/>
                </a:solidFill>
              </a:rPr>
              <a:t>overzicht</a:t>
            </a:r>
            <a:r>
              <a:rPr lang="nl-NL" i="1" dirty="0"/>
              <a:t> </a:t>
            </a:r>
            <a:r>
              <a:rPr lang="nl-NL" dirty="0"/>
              <a:t>(de afgelopen periode)</a:t>
            </a:r>
          </a:p>
          <a:p>
            <a:endParaRPr lang="nl-N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Afbeeldingsresultaat voor winst verl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1305" y="2352113"/>
            <a:ext cx="2812495" cy="281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195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9830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1879374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383429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2820003" y="3212356"/>
            <a:ext cx="10515600" cy="1154299"/>
          </a:xfrm>
        </p:spPr>
        <p:txBody>
          <a:bodyPr/>
          <a:lstStyle/>
          <a:p>
            <a:r>
              <a:rPr lang="nl-NL" dirty="0"/>
              <a:t>Omzet inclusief BTW (</a:t>
            </a:r>
            <a:r>
              <a:rPr lang="nl-NL" b="1" dirty="0"/>
              <a:t>consumenten</a:t>
            </a:r>
            <a:r>
              <a:rPr lang="nl-NL" dirty="0"/>
              <a:t>omzet)</a:t>
            </a:r>
          </a:p>
          <a:p>
            <a:r>
              <a:rPr lang="nl-NL" dirty="0"/>
              <a:t>Omzet exclusief BTW (</a:t>
            </a:r>
            <a:r>
              <a:rPr lang="nl-NL" b="1" dirty="0"/>
              <a:t>bedrijfs</a:t>
            </a:r>
            <a:r>
              <a:rPr lang="nl-NL" dirty="0"/>
              <a:t>omzet)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3C734B6-F8A4-4766-945F-CEC0391BD074}"/>
              </a:ext>
            </a:extLst>
          </p:cNvPr>
          <p:cNvSpPr txBox="1"/>
          <p:nvPr/>
        </p:nvSpPr>
        <p:spPr>
          <a:xfrm>
            <a:off x="2578337" y="1963291"/>
            <a:ext cx="7035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0070C0"/>
                </a:solidFill>
              </a:rPr>
              <a:t>Omzet = </a:t>
            </a:r>
            <a:r>
              <a:rPr lang="nl-NL" sz="4000" b="1" dirty="0">
                <a:solidFill>
                  <a:srgbClr val="FFC000"/>
                </a:solidFill>
              </a:rPr>
              <a:t>afzet</a:t>
            </a:r>
            <a:r>
              <a:rPr lang="nl-NL" sz="4000" b="1" dirty="0">
                <a:solidFill>
                  <a:srgbClr val="0070C0"/>
                </a:solidFill>
              </a:rPr>
              <a:t> x </a:t>
            </a:r>
            <a:r>
              <a:rPr lang="nl-NL" sz="4000" b="1" dirty="0">
                <a:solidFill>
                  <a:srgbClr val="FF0000"/>
                </a:solidFill>
              </a:rPr>
              <a:t>verkoopprijs</a:t>
            </a:r>
          </a:p>
        </p:txBody>
      </p:sp>
    </p:spTree>
    <p:extLst>
      <p:ext uri="{BB962C8B-B14F-4D97-AF65-F5344CB8AC3E}">
        <p14:creationId xmlns:p14="http://schemas.microsoft.com/office/powerpoint/2010/main" val="2414934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3C734B6-F8A4-4766-945F-CEC0391BD074}"/>
              </a:ext>
            </a:extLst>
          </p:cNvPr>
          <p:cNvSpPr txBox="1"/>
          <p:nvPr/>
        </p:nvSpPr>
        <p:spPr>
          <a:xfrm>
            <a:off x="2150869" y="2014566"/>
            <a:ext cx="78902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0070C0"/>
                </a:solidFill>
              </a:rPr>
              <a:t>Inkoopwaarde van de omzet (IWO)</a:t>
            </a:r>
            <a:endParaRPr lang="nl-NL" sz="4000" b="1" dirty="0">
              <a:solidFill>
                <a:srgbClr val="FF0000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30D4AB7-7DB0-4ECC-B4AE-20D53D9C2809}"/>
              </a:ext>
            </a:extLst>
          </p:cNvPr>
          <p:cNvSpPr txBox="1"/>
          <p:nvPr/>
        </p:nvSpPr>
        <p:spPr>
          <a:xfrm>
            <a:off x="3047287" y="3427663"/>
            <a:ext cx="6097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70C0"/>
                </a:solidFill>
              </a:rPr>
              <a:t>IWO = </a:t>
            </a:r>
            <a:r>
              <a:rPr lang="nl-NL" sz="4000" b="1" dirty="0">
                <a:solidFill>
                  <a:srgbClr val="FFC000"/>
                </a:solidFill>
              </a:rPr>
              <a:t>afzet</a:t>
            </a:r>
            <a:r>
              <a:rPr lang="nl-NL" sz="4000" b="1" dirty="0">
                <a:solidFill>
                  <a:srgbClr val="0070C0"/>
                </a:solidFill>
              </a:rPr>
              <a:t> x </a:t>
            </a:r>
            <a:r>
              <a:rPr lang="nl-NL" sz="4000" b="1" dirty="0">
                <a:solidFill>
                  <a:srgbClr val="FF0000"/>
                </a:solidFill>
              </a:rPr>
              <a:t>inkoopprijs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31111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C04ABD-67C4-4B77-BE87-0B4BC51B09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7479A4-EC1D-4BD1-84A2-D8F39352AC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FD9BA0-7238-4320-82EA-48F5D5C5E07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432</Words>
  <Application>Microsoft Office PowerPoint</Application>
  <PresentationFormat>Breedbeeld</PresentationFormat>
  <Paragraphs>171</Paragraphs>
  <Slides>20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Kantoorthema</vt:lpstr>
      <vt:lpstr>1_Kantoorthema</vt:lpstr>
      <vt:lpstr>Document</vt:lpstr>
      <vt:lpstr>PowerPoint-presentatie</vt:lpstr>
      <vt:lpstr>Financiën</vt:lpstr>
      <vt:lpstr>Financieel Management  Exploitatiebegroting en brutowinst </vt:lpstr>
      <vt:lpstr>Financieel Management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(pagina 36)</vt:lpstr>
      <vt:lpstr>Exploitatiebegroting     (pagina 36)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Marktverkenning</dc:title>
  <dc:creator>Thomas Noordeloos</dc:creator>
  <cp:lastModifiedBy>Thomas Noordeloos</cp:lastModifiedBy>
  <cp:revision>2</cp:revision>
  <dcterms:created xsi:type="dcterms:W3CDTF">2021-11-25T12:19:46Z</dcterms:created>
  <dcterms:modified xsi:type="dcterms:W3CDTF">2021-12-07T08:48:15Z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